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4" r:id="rId4"/>
    <p:sldId id="275" r:id="rId5"/>
    <p:sldId id="272" r:id="rId6"/>
    <p:sldId id="277" r:id="rId7"/>
    <p:sldId id="273" r:id="rId8"/>
    <p:sldId id="276" r:id="rId9"/>
    <p:sldId id="258" r:id="rId10"/>
    <p:sldId id="259" r:id="rId11"/>
    <p:sldId id="260" r:id="rId12"/>
    <p:sldId id="262" r:id="rId13"/>
    <p:sldId id="263" r:id="rId14"/>
    <p:sldId id="264" r:id="rId15"/>
    <p:sldId id="279" r:id="rId16"/>
    <p:sldId id="265" r:id="rId17"/>
    <p:sldId id="266" r:id="rId18"/>
    <p:sldId id="280" r:id="rId19"/>
    <p:sldId id="267" r:id="rId20"/>
    <p:sldId id="268" r:id="rId21"/>
    <p:sldId id="269" r:id="rId22"/>
    <p:sldId id="270" r:id="rId23"/>
    <p:sldId id="27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EB25796-3A53-47F0-B869-391AB69A1BB4}">
          <p14:sldIdLst>
            <p14:sldId id="256"/>
            <p14:sldId id="257"/>
            <p14:sldId id="274"/>
            <p14:sldId id="275"/>
            <p14:sldId id="272"/>
            <p14:sldId id="277"/>
            <p14:sldId id="273"/>
            <p14:sldId id="276"/>
            <p14:sldId id="258"/>
            <p14:sldId id="259"/>
            <p14:sldId id="260"/>
            <p14:sldId id="262"/>
            <p14:sldId id="263"/>
            <p14:sldId id="264"/>
            <p14:sldId id="279"/>
            <p14:sldId id="265"/>
            <p14:sldId id="266"/>
            <p14:sldId id="280"/>
            <p14:sldId id="267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4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2CE4B-AE65-4976-B520-24BDF7C05852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D0C43-906F-41D8-B1D0-7484317AC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631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D0C43-906F-41D8-B1D0-7484317AC4C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018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F1DF-7055-47B1-886E-542ED7C1F62F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68B06-CD3A-4F88-8BE2-0CF178BE43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49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F1DF-7055-47B1-886E-542ED7C1F62F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68B06-CD3A-4F88-8BE2-0CF178BE43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61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F1DF-7055-47B1-886E-542ED7C1F62F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68B06-CD3A-4F88-8BE2-0CF178BE43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14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F1DF-7055-47B1-886E-542ED7C1F62F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68B06-CD3A-4F88-8BE2-0CF178BE43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20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F1DF-7055-47B1-886E-542ED7C1F62F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68B06-CD3A-4F88-8BE2-0CF178BE43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590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F1DF-7055-47B1-886E-542ED7C1F62F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68B06-CD3A-4F88-8BE2-0CF178BE43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439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F1DF-7055-47B1-886E-542ED7C1F62F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68B06-CD3A-4F88-8BE2-0CF178BE43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740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F1DF-7055-47B1-886E-542ED7C1F62F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68B06-CD3A-4F88-8BE2-0CF178BE43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F1DF-7055-47B1-886E-542ED7C1F62F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68B06-CD3A-4F88-8BE2-0CF178BE43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920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F1DF-7055-47B1-886E-542ED7C1F62F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68B06-CD3A-4F88-8BE2-0CF178BE43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032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F1DF-7055-47B1-886E-542ED7C1F62F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68B06-CD3A-4F88-8BE2-0CF178BE43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661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2F1DF-7055-47B1-886E-542ED7C1F62F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68B06-CD3A-4F88-8BE2-0CF178BE43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698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串口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杨帆</a:t>
            </a:r>
          </a:p>
        </p:txBody>
      </p:sp>
    </p:spTree>
    <p:extLst>
      <p:ext uri="{BB962C8B-B14F-4D97-AF65-F5344CB8AC3E}">
        <p14:creationId xmlns:p14="http://schemas.microsoft.com/office/powerpoint/2010/main" val="697869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UART</a:t>
            </a:r>
            <a:r>
              <a:rPr lang="zh-CN" altLang="en-US" dirty="0"/>
              <a:t>帧格式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 descr="http://blog.chinaunix.net/attachment/201103/14/24148050_1300084125LBxX.jpeg?_=45222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21" y="2578245"/>
            <a:ext cx="5083302" cy="228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295575" y="2411125"/>
            <a:ext cx="516213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起始位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：先发出一个逻辑”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0”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信号，表示传输字符的开始。</a:t>
            </a:r>
            <a:br>
              <a:rPr lang="zh-CN" altLang="en-US" dirty="0"/>
            </a:b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数据位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：可以是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5~8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位逻辑”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0”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或”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1”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。如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ASCII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码（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7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位），扩展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BCD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码（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8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位）。小端传输</a:t>
            </a:r>
            <a:br>
              <a:rPr lang="zh-CN" altLang="en-US" dirty="0"/>
            </a:b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校验位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：数据位加上这一位后，使得“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1”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的位数应为偶数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偶校验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或奇数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奇校验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  <a:br>
              <a:rPr lang="zh-CN" altLang="en-US" dirty="0"/>
            </a:b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停止位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：它是一个字符数据的结束标志。可以是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位、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1.5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位、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位的高电平。</a:t>
            </a:r>
            <a:br>
              <a:rPr lang="zh-CN" altLang="en-US" dirty="0"/>
            </a:b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空闲位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：处于逻辑“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1”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状态，表示当前线路上没有资料传送。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1553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USCI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UART</a:t>
            </a:r>
            <a:r>
              <a:rPr lang="zh-CN" altLang="en-US" dirty="0"/>
              <a:t>实现</a:t>
            </a:r>
            <a:endParaRPr lang="en-US" altLang="zh-CN" dirty="0"/>
          </a:p>
          <a:p>
            <a:pPr lvl="1"/>
            <a:r>
              <a:rPr lang="zh-CN" altLang="en-US" dirty="0"/>
              <a:t>配置初始化参数</a:t>
            </a:r>
            <a:endParaRPr lang="en-US" altLang="zh-CN" dirty="0"/>
          </a:p>
          <a:p>
            <a:pPr lvl="1"/>
            <a:r>
              <a:rPr lang="zh-CN" altLang="en-US" dirty="0"/>
              <a:t>将要发送的数据写入发送缓冲区</a:t>
            </a:r>
            <a:r>
              <a:rPr lang="en-US" altLang="zh-CN" dirty="0"/>
              <a:t>TXBUF</a:t>
            </a:r>
            <a:r>
              <a:rPr lang="zh-CN" altLang="en-US" dirty="0"/>
              <a:t>，或是从接收缓冲区</a:t>
            </a:r>
            <a:r>
              <a:rPr lang="en-US" altLang="zh-CN" dirty="0"/>
              <a:t>RXBUF</a:t>
            </a:r>
            <a:r>
              <a:rPr lang="zh-CN" altLang="en-US" dirty="0"/>
              <a:t>中读取收到的数据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8" y="2162174"/>
            <a:ext cx="10800000" cy="137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27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USCI_A UART</a:t>
            </a:r>
            <a:r>
              <a:rPr lang="zh-CN" altLang="en-US" dirty="0"/>
              <a:t>初始化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UCAxCTL0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配置数据帧格式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793" y="1346993"/>
            <a:ext cx="7200000" cy="503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04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UCAxCTL1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时钟选择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799" y="478603"/>
            <a:ext cx="7200000" cy="56078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10" y="6050091"/>
            <a:ext cx="6486526" cy="6188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14875" y="1633538"/>
            <a:ext cx="966788" cy="676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692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波特率设置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8863"/>
            <a:ext cx="10800000" cy="9486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12" y="3512606"/>
            <a:ext cx="10800000" cy="97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40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00" y="2176463"/>
            <a:ext cx="9469599" cy="314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08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8" y="1825625"/>
            <a:ext cx="10800000" cy="31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66" y="457200"/>
            <a:ext cx="5688909" cy="61893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52750" y="2747963"/>
            <a:ext cx="3052763" cy="133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952750" y="3348038"/>
            <a:ext cx="3052763" cy="147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952750" y="2881313"/>
            <a:ext cx="3052763" cy="176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813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收发数据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1650"/>
            <a:ext cx="10800000" cy="38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30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串口编程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设置系统时钟</a:t>
            </a:r>
            <a:endParaRPr lang="en-US" altLang="zh-CN" dirty="0"/>
          </a:p>
          <a:p>
            <a:r>
              <a:rPr lang="zh-CN" altLang="en-US" dirty="0"/>
              <a:t>选择管脚复用模式：</a:t>
            </a:r>
            <a:r>
              <a:rPr lang="en-US" altLang="zh-CN" dirty="0" err="1"/>
              <a:t>PxSEL</a:t>
            </a:r>
            <a:r>
              <a:rPr lang="zh-CN" altLang="en-US" dirty="0"/>
              <a:t>和</a:t>
            </a:r>
            <a:r>
              <a:rPr lang="en-US" altLang="zh-CN" dirty="0"/>
              <a:t>PxSEL2</a:t>
            </a:r>
          </a:p>
          <a:p>
            <a:r>
              <a:rPr lang="zh-CN" altLang="en-US" dirty="0"/>
              <a:t>设置帧格式：</a:t>
            </a:r>
            <a:r>
              <a:rPr lang="en-US" altLang="zh-CN" dirty="0"/>
              <a:t> UCAxCTL0</a:t>
            </a:r>
          </a:p>
          <a:p>
            <a:r>
              <a:rPr lang="zh-CN" altLang="en-US" dirty="0"/>
              <a:t>选择时钟：</a:t>
            </a:r>
            <a:r>
              <a:rPr lang="en-US" altLang="zh-CN" dirty="0"/>
              <a:t> UCAxCTL1</a:t>
            </a:r>
          </a:p>
          <a:p>
            <a:r>
              <a:rPr lang="zh-CN" altLang="en-US" dirty="0"/>
              <a:t>设置波特率：</a:t>
            </a:r>
            <a:r>
              <a:rPr lang="en-US" altLang="zh-CN" dirty="0"/>
              <a:t>UCAxBR0</a:t>
            </a:r>
            <a:r>
              <a:rPr lang="zh-CN" altLang="en-US" dirty="0"/>
              <a:t>、</a:t>
            </a:r>
            <a:r>
              <a:rPr lang="en-US" altLang="zh-CN" dirty="0"/>
              <a:t> UCAxBR1</a:t>
            </a:r>
            <a:r>
              <a:rPr lang="zh-CN" altLang="en-US" dirty="0"/>
              <a:t>和</a:t>
            </a:r>
            <a:r>
              <a:rPr lang="en-US" altLang="zh-CN" dirty="0" err="1"/>
              <a:t>UCAxMCTL</a:t>
            </a:r>
            <a:endParaRPr lang="en-US" altLang="zh-CN" dirty="0"/>
          </a:p>
          <a:p>
            <a:r>
              <a:rPr lang="zh-CN" altLang="en-US" dirty="0"/>
              <a:t>开启串口通信：</a:t>
            </a:r>
            <a:r>
              <a:rPr lang="en-US" altLang="zh-CN" dirty="0"/>
              <a:t>UCAxCTL1</a:t>
            </a:r>
          </a:p>
          <a:p>
            <a:r>
              <a:rPr lang="zh-CN" altLang="en-US" dirty="0"/>
              <a:t>打开串口中断：</a:t>
            </a:r>
            <a:r>
              <a:rPr lang="en-US" altLang="zh-CN" dirty="0"/>
              <a:t>IE2</a:t>
            </a:r>
          </a:p>
          <a:p>
            <a:r>
              <a:rPr lang="zh-CN" altLang="en-US" dirty="0"/>
              <a:t>打开全局中断：</a:t>
            </a:r>
            <a:r>
              <a:rPr lang="en-US" altLang="zh-CN" dirty="0"/>
              <a:t>GIE</a:t>
            </a:r>
          </a:p>
          <a:p>
            <a:r>
              <a:rPr lang="zh-CN" altLang="en-US" dirty="0"/>
              <a:t>中断服务函数：完成应有的操作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1714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并行通信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把一个字节的数据在同一时刻传输出去，优点是速度快，但要占用多个</a:t>
            </a:r>
            <a:r>
              <a:rPr lang="en-US" altLang="zh-CN" dirty="0"/>
              <a:t>I/O</a:t>
            </a:r>
            <a:r>
              <a:rPr lang="zh-CN" altLang="en-US" dirty="0"/>
              <a:t>口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63" y="2895601"/>
            <a:ext cx="7200000" cy="29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26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1866900"/>
            <a:ext cx="10800000" cy="397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2747963"/>
            <a:ext cx="10800000" cy="215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30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在串口监视软件中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设置相应参数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505" y="604837"/>
            <a:ext cx="6220270" cy="59365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00625" y="942975"/>
            <a:ext cx="1381125" cy="17573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047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编写程序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714" y="152433"/>
            <a:ext cx="7200000" cy="664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51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编写接收程序和发送程序，当开发板串口接收到</a:t>
            </a:r>
            <a:r>
              <a:rPr lang="en-US" altLang="zh-CN" dirty="0"/>
              <a:t>PC</a:t>
            </a:r>
            <a:r>
              <a:rPr lang="zh-CN" altLang="en-US" dirty="0"/>
              <a:t>机发来的字符“</a:t>
            </a:r>
            <a:r>
              <a:rPr lang="en-US" altLang="zh-CN" dirty="0"/>
              <a:t>1</a:t>
            </a:r>
            <a:r>
              <a:rPr lang="zh-CN" altLang="en-US" dirty="0"/>
              <a:t>”时，点亮</a:t>
            </a:r>
            <a:r>
              <a:rPr lang="en-US" altLang="zh-CN" dirty="0"/>
              <a:t>LED1</a:t>
            </a:r>
            <a:r>
              <a:rPr lang="zh-CN" altLang="en-US" dirty="0"/>
              <a:t>，并向</a:t>
            </a:r>
            <a:r>
              <a:rPr lang="en-US" altLang="zh-CN" dirty="0"/>
              <a:t>PC</a:t>
            </a:r>
            <a:r>
              <a:rPr lang="zh-CN" altLang="en-US" dirty="0"/>
              <a:t>机发送“</a:t>
            </a:r>
            <a:r>
              <a:rPr lang="en-US" altLang="zh-CN" dirty="0"/>
              <a:t>LED_ON</a:t>
            </a:r>
            <a:r>
              <a:rPr lang="zh-CN" altLang="en-US" dirty="0"/>
              <a:t>”；当当开发板串口接收到</a:t>
            </a:r>
            <a:r>
              <a:rPr lang="en-US" altLang="zh-CN" dirty="0"/>
              <a:t>PC</a:t>
            </a:r>
            <a:r>
              <a:rPr lang="zh-CN" altLang="en-US" dirty="0"/>
              <a:t>机发来的字符“</a:t>
            </a:r>
            <a:r>
              <a:rPr lang="en-US" altLang="zh-CN" dirty="0"/>
              <a:t>0</a:t>
            </a:r>
            <a:r>
              <a:rPr lang="zh-CN" altLang="en-US" dirty="0"/>
              <a:t>”时，熄灭</a:t>
            </a:r>
            <a:r>
              <a:rPr lang="en-US" altLang="zh-CN" dirty="0"/>
              <a:t>LED1</a:t>
            </a:r>
            <a:r>
              <a:rPr lang="zh-CN" altLang="en-US" dirty="0"/>
              <a:t>，并向</a:t>
            </a:r>
            <a:r>
              <a:rPr lang="en-US" altLang="zh-CN" dirty="0"/>
              <a:t>PC</a:t>
            </a:r>
            <a:r>
              <a:rPr lang="zh-CN" altLang="en-US" dirty="0"/>
              <a:t>机发送“</a:t>
            </a:r>
            <a:r>
              <a:rPr lang="en-US" altLang="zh-CN" dirty="0"/>
              <a:t>LED_OFF</a:t>
            </a:r>
            <a:r>
              <a:rPr lang="zh-CN" altLang="en-US" dirty="0"/>
              <a:t>”；当收到其它字符时，翻转</a:t>
            </a:r>
            <a:r>
              <a:rPr lang="en-US" altLang="zh-CN" dirty="0"/>
              <a:t>LED1</a:t>
            </a:r>
            <a:r>
              <a:rPr lang="zh-CN" altLang="en-US" dirty="0"/>
              <a:t>状态，并向</a:t>
            </a:r>
            <a:r>
              <a:rPr lang="en-US" altLang="zh-CN" dirty="0"/>
              <a:t>PC</a:t>
            </a:r>
            <a:r>
              <a:rPr lang="zh-CN" altLang="en-US" dirty="0"/>
              <a:t>机发送“</a:t>
            </a:r>
            <a:r>
              <a:rPr lang="en-US" altLang="zh-CN" dirty="0"/>
              <a:t>LED_ON</a:t>
            </a:r>
            <a:r>
              <a:rPr lang="zh-CN" altLang="en-US" dirty="0"/>
              <a:t>”或者“</a:t>
            </a:r>
            <a:r>
              <a:rPr lang="en-US" altLang="zh-CN" dirty="0"/>
              <a:t>LED_OFF</a:t>
            </a:r>
            <a:r>
              <a:rPr lang="zh-CN" altLang="en-US" dirty="0"/>
              <a:t>”，表明</a:t>
            </a:r>
            <a:r>
              <a:rPr lang="en-US" altLang="zh-CN" dirty="0"/>
              <a:t>LED1</a:t>
            </a:r>
            <a:r>
              <a:rPr lang="zh-CN" altLang="en-US" dirty="0"/>
              <a:t>当前的状态。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4257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串行通信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通过移位寄存器把所有位的数据通过一根信号线依次传输出去。所需的</a:t>
            </a:r>
            <a:r>
              <a:rPr lang="en-US" altLang="zh-CN" dirty="0"/>
              <a:t>I/O</a:t>
            </a:r>
            <a:r>
              <a:rPr lang="zh-CN" altLang="en-US" dirty="0"/>
              <a:t>口少，目前，速度也很快，且应用更广泛，例如</a:t>
            </a:r>
            <a:r>
              <a:rPr lang="en-US" altLang="zh-CN" dirty="0" err="1"/>
              <a:t>sata</a:t>
            </a:r>
            <a:r>
              <a:rPr lang="zh-CN" altLang="en-US" dirty="0"/>
              <a:t>、</a:t>
            </a:r>
            <a:r>
              <a:rPr lang="en-US" altLang="zh-CN" dirty="0" err="1"/>
              <a:t>usb</a:t>
            </a:r>
            <a:r>
              <a:rPr lang="zh-CN" altLang="en-US" dirty="0"/>
              <a:t>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4" y="2803890"/>
            <a:ext cx="7200000" cy="22203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14" y="5091718"/>
            <a:ext cx="7200000" cy="161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9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常见的串行通信协议：</a:t>
            </a:r>
            <a:r>
              <a:rPr lang="en-US" altLang="zh-CN" dirty="0"/>
              <a:t>UART</a:t>
            </a:r>
            <a:r>
              <a:rPr lang="zh-CN" altLang="en-US" dirty="0"/>
              <a:t>、</a:t>
            </a:r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SPI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数据传送速率用</a:t>
            </a:r>
            <a:r>
              <a:rPr lang="zh-CN" altLang="en-US" b="1" dirty="0"/>
              <a:t>波特率</a:t>
            </a:r>
            <a:r>
              <a:rPr lang="zh-CN" altLang="en-US" dirty="0"/>
              <a:t>来表示，即每秒钟传送的二进制位数。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例如数据传送速率为</a:t>
            </a:r>
            <a:r>
              <a:rPr lang="en-US" altLang="zh-CN" dirty="0"/>
              <a:t>120</a:t>
            </a:r>
            <a:r>
              <a:rPr lang="zh-CN" altLang="en-US" dirty="0"/>
              <a:t>字符</a:t>
            </a:r>
            <a:r>
              <a:rPr lang="en-US" altLang="zh-CN" dirty="0"/>
              <a:t>/</a:t>
            </a:r>
            <a:r>
              <a:rPr lang="zh-CN" altLang="en-US" dirty="0"/>
              <a:t>秒，而每一个字符为</a:t>
            </a:r>
            <a:r>
              <a:rPr lang="en-US" altLang="zh-CN" dirty="0"/>
              <a:t>10</a:t>
            </a:r>
            <a:r>
              <a:rPr lang="zh-CN" altLang="en-US" dirty="0"/>
              <a:t>位（</a:t>
            </a:r>
            <a:r>
              <a:rPr lang="en-US" altLang="zh-CN" dirty="0"/>
              <a:t>1</a:t>
            </a:r>
            <a:r>
              <a:rPr lang="zh-CN" altLang="en-US" dirty="0"/>
              <a:t>个起始位，</a:t>
            </a:r>
            <a:r>
              <a:rPr lang="en-US" altLang="zh-CN" dirty="0"/>
              <a:t>7</a:t>
            </a:r>
            <a:r>
              <a:rPr lang="zh-CN" altLang="en-US" dirty="0"/>
              <a:t>个数据位，</a:t>
            </a:r>
            <a:r>
              <a:rPr lang="en-US" altLang="zh-CN" dirty="0"/>
              <a:t>1</a:t>
            </a:r>
            <a:r>
              <a:rPr lang="zh-CN" altLang="en-US" dirty="0"/>
              <a:t>个校验位，</a:t>
            </a:r>
            <a:r>
              <a:rPr lang="en-US" altLang="zh-CN" dirty="0"/>
              <a:t>1</a:t>
            </a:r>
            <a:r>
              <a:rPr lang="zh-CN" altLang="en-US" dirty="0"/>
              <a:t>个结束位），则其传送的波特率为</a:t>
            </a:r>
            <a:r>
              <a:rPr lang="en-US" altLang="zh-CN" dirty="0"/>
              <a:t>10×120</a:t>
            </a:r>
            <a:r>
              <a:rPr lang="zh-CN" altLang="en-US" dirty="0"/>
              <a:t>＝</a:t>
            </a:r>
            <a:r>
              <a:rPr lang="en-US" altLang="zh-CN" dirty="0"/>
              <a:t>1200</a:t>
            </a:r>
            <a:r>
              <a:rPr lang="zh-CN" altLang="en-US" dirty="0"/>
              <a:t>字符</a:t>
            </a:r>
            <a:r>
              <a:rPr lang="en-US" altLang="zh-CN" dirty="0"/>
              <a:t>/</a:t>
            </a:r>
            <a:r>
              <a:rPr lang="zh-CN" altLang="en-US" dirty="0"/>
              <a:t>秒＝</a:t>
            </a:r>
            <a:r>
              <a:rPr lang="en-US" altLang="zh-CN" dirty="0"/>
              <a:t>1200</a:t>
            </a:r>
            <a:r>
              <a:rPr lang="zh-CN" altLang="en-US" dirty="0"/>
              <a:t>波特。 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893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同步：发送和接收方拥有共同的时钟信号，由主机提供给从机，例如</a:t>
            </a:r>
            <a:r>
              <a:rPr lang="en-US" altLang="zh-CN" dirty="0"/>
              <a:t>SPI</a:t>
            </a:r>
            <a:r>
              <a:rPr lang="zh-CN" altLang="en-US" dirty="0"/>
              <a:t>和</a:t>
            </a:r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71787"/>
            <a:ext cx="7200000" cy="14710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4754265"/>
            <a:ext cx="5400000" cy="33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06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异步：发送和接收方不使用公共的参考时钟，但必须使用相同的波特率，例如</a:t>
            </a:r>
            <a:r>
              <a:rPr lang="en-US" altLang="zh-CN" dirty="0"/>
              <a:t>UART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7" y="2895600"/>
            <a:ext cx="7200000" cy="17228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862" y="4924426"/>
            <a:ext cx="5400000" cy="65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52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数据传送方式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单工、双工、半双工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2457447"/>
            <a:ext cx="7200000" cy="16924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37" y="4314823"/>
            <a:ext cx="7200000" cy="23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5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513" y="5082861"/>
            <a:ext cx="7200000" cy="12290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513" y="414284"/>
            <a:ext cx="7200000" cy="427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76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UART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UART</a:t>
            </a:r>
            <a:r>
              <a:rPr lang="zh-CN" altLang="en-US" dirty="0"/>
              <a:t>（</a:t>
            </a:r>
            <a:r>
              <a:rPr lang="en-US" altLang="zh-CN" dirty="0"/>
              <a:t>Universal Asynchronous Receiver/Transmitter</a:t>
            </a:r>
            <a:r>
              <a:rPr lang="zh-CN" altLang="en-US" dirty="0"/>
              <a:t>）：通用异步收发器，一般称为串口。</a:t>
            </a:r>
            <a:r>
              <a:rPr lang="en-US" altLang="zh-CN" dirty="0"/>
              <a:t>UART</a:t>
            </a:r>
            <a:r>
              <a:rPr lang="zh-CN" altLang="en-US" dirty="0"/>
              <a:t>有两根数据线，发送</a:t>
            </a:r>
            <a:r>
              <a:rPr lang="en-US" altLang="zh-CN" dirty="0" err="1"/>
              <a:t>Tx</a:t>
            </a:r>
            <a:r>
              <a:rPr lang="zh-CN" altLang="en-US" dirty="0"/>
              <a:t>和接收</a:t>
            </a:r>
            <a:r>
              <a:rPr lang="en-US" altLang="zh-CN" dirty="0"/>
              <a:t>Rx</a:t>
            </a:r>
            <a:r>
              <a:rPr lang="zh-CN" altLang="en-US" dirty="0"/>
              <a:t>，可以实现全双工通信。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3139982"/>
            <a:ext cx="7200000" cy="251586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68897" y="564827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交叉连接</a:t>
            </a:r>
          </a:p>
        </p:txBody>
      </p:sp>
    </p:spTree>
    <p:extLst>
      <p:ext uri="{BB962C8B-B14F-4D97-AF65-F5344CB8AC3E}">
        <p14:creationId xmlns:p14="http://schemas.microsoft.com/office/powerpoint/2010/main" val="2488487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4073</TotalTime>
  <Words>589</Words>
  <Application>Microsoft Office PowerPoint</Application>
  <PresentationFormat>宽屏</PresentationFormat>
  <Paragraphs>55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等线 Light</vt:lpstr>
      <vt:lpstr>Arial</vt:lpstr>
      <vt:lpstr>Calibri</vt:lpstr>
      <vt:lpstr>Verdana</vt:lpstr>
      <vt:lpstr>Office 主题​​</vt:lpstr>
      <vt:lpstr>串口</vt:lpstr>
      <vt:lpstr>并行通信</vt:lpstr>
      <vt:lpstr>串行通信</vt:lpstr>
      <vt:lpstr>PowerPoint 演示文稿</vt:lpstr>
      <vt:lpstr>同步</vt:lpstr>
      <vt:lpstr>异步</vt:lpstr>
      <vt:lpstr>数据传送方式</vt:lpstr>
      <vt:lpstr>PowerPoint 演示文稿</vt:lpstr>
      <vt:lpstr>UART</vt:lpstr>
      <vt:lpstr>UART帧格式</vt:lpstr>
      <vt:lpstr>USCI模块</vt:lpstr>
      <vt:lpstr>USCI_A UART初始化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收发数据</vt:lpstr>
      <vt:lpstr>串口编程</vt:lpstr>
      <vt:lpstr>例子</vt:lpstr>
      <vt:lpstr>PowerPoint 演示文稿</vt:lpstr>
      <vt:lpstr>编写程序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电子设计与工艺实训</dc:title>
  <dc:creator>user</dc:creator>
  <cp:lastModifiedBy>杨 帆</cp:lastModifiedBy>
  <cp:revision>103</cp:revision>
  <dcterms:created xsi:type="dcterms:W3CDTF">2017-06-14T16:02:02Z</dcterms:created>
  <dcterms:modified xsi:type="dcterms:W3CDTF">2021-07-06T07:37:57Z</dcterms:modified>
</cp:coreProperties>
</file>